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9" r:id="rId2"/>
  </p:sldIdLst>
  <p:sldSz cx="6858000" cy="9906000" type="A4"/>
  <p:notesSz cx="6858000" cy="9144000"/>
  <p:defaultTextStyle>
    <a:defPPr>
      <a:defRPr lang="fr-FR"/>
    </a:defPPr>
    <a:lvl1pPr marL="0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464F"/>
    <a:srgbClr val="29374B"/>
    <a:srgbClr val="29789B"/>
    <a:srgbClr val="2B7DA3"/>
    <a:srgbClr val="3192BD"/>
    <a:srgbClr val="9CBF2B"/>
    <a:srgbClr val="81A7A0"/>
    <a:srgbClr val="F8FDF7"/>
    <a:srgbClr val="A6C1BC"/>
    <a:srgbClr val="A6C0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95" autoAdjust="0"/>
    <p:restoredTop sz="94291" autoAdjust="0"/>
  </p:normalViewPr>
  <p:slideViewPr>
    <p:cSldViewPr snapToGrid="0" snapToObjects="1">
      <p:cViewPr varScale="1">
        <p:scale>
          <a:sx n="48" d="100"/>
          <a:sy n="48" d="100"/>
        </p:scale>
        <p:origin x="2316" y="54"/>
      </p:cViewPr>
      <p:guideLst>
        <p:guide orient="horz" pos="3143"/>
        <p:guide pos="2160"/>
      </p:guideLst>
    </p:cSldViewPr>
  </p:slideViewPr>
  <p:notesTextViewPr>
    <p:cViewPr>
      <p:scale>
        <a:sx n="100" d="100"/>
        <a:sy n="100" d="100"/>
      </p:scale>
      <p:origin x="0" y="-84"/>
    </p:cViewPr>
  </p:notesTextViewPr>
  <p:sorterViewPr>
    <p:cViewPr varScale="1">
      <p:scale>
        <a:sx n="1" d="1"/>
        <a:sy n="1" d="1"/>
      </p:scale>
      <p:origin x="0" y="-5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17-10-1441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801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dirty="0"/>
              <a:t>جميع الحقوق محفوظة لموقع </a:t>
            </a:r>
            <a:r>
              <a:rPr lang="fr-FR"/>
              <a:t> www.bestfreecv.com</a:t>
            </a:r>
          </a:p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016160-EAAB-42DA-81FB-BDD86292C248}" type="slidenum">
              <a:rPr lang="ar-MA" smtClean="0"/>
              <a:t>1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2764304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1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1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2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4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419" y="619126"/>
            <a:ext cx="1276350" cy="131736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369" y="619126"/>
            <a:ext cx="3714750" cy="131736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422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8"/>
          </a:xfrm>
        </p:spPr>
        <p:txBody>
          <a:bodyPr anchor="b"/>
          <a:lstStyle>
            <a:lvl1pPr marL="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1pPr>
            <a:lvl2pPr marL="391135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782269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3pPr>
            <a:lvl4pPr marL="117340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56453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955673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34680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7379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312907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36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321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7"/>
            <a:ext cx="303014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2" cy="8454496"/>
          </a:xfrm>
        </p:spPr>
        <p:txBody>
          <a:bodyPr/>
          <a:lstStyle>
            <a:lvl1pPr>
              <a:defRPr sz="2738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738"/>
            </a:lvl1pPr>
            <a:lvl2pPr marL="391135" indent="0">
              <a:buNone/>
              <a:defRPr sz="2395"/>
            </a:lvl2pPr>
            <a:lvl3pPr marL="782269" indent="0">
              <a:buNone/>
              <a:defRPr sz="2053"/>
            </a:lvl3pPr>
            <a:lvl4pPr marL="1173404" indent="0">
              <a:buNone/>
              <a:defRPr sz="1711"/>
            </a:lvl4pPr>
            <a:lvl5pPr marL="1564538" indent="0">
              <a:buNone/>
              <a:defRPr sz="1711"/>
            </a:lvl5pPr>
            <a:lvl6pPr marL="1955673" indent="0">
              <a:buNone/>
              <a:defRPr sz="1711"/>
            </a:lvl6pPr>
            <a:lvl7pPr marL="2346808" indent="0">
              <a:buNone/>
              <a:defRPr sz="1711"/>
            </a:lvl7pPr>
            <a:lvl8pPr marL="2737942" indent="0">
              <a:buNone/>
              <a:defRPr sz="1711"/>
            </a:lvl8pPr>
            <a:lvl9pPr marL="3129077" indent="0">
              <a:buNone/>
              <a:defRPr sz="171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135" rtl="0" eaLnBrk="1" latinLnBrk="0" hangingPunct="1">
        <a:spcBef>
          <a:spcPct val="0"/>
        </a:spcBef>
        <a:buNone/>
        <a:defRPr sz="3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351" indent="-293351" algn="l" defTabSz="391135" rtl="0" eaLnBrk="1" latinLnBrk="0" hangingPunct="1">
        <a:spcBef>
          <a:spcPct val="20000"/>
        </a:spcBef>
        <a:buFont typeface="Arial"/>
        <a:buChar char="•"/>
        <a:defRPr sz="2738" kern="1200">
          <a:solidFill>
            <a:schemeClr val="tx1"/>
          </a:solidFill>
          <a:latin typeface="+mn-lt"/>
          <a:ea typeface="+mn-ea"/>
          <a:cs typeface="+mn-cs"/>
        </a:defRPr>
      </a:lvl1pPr>
      <a:lvl2pPr marL="635594" indent="-244459" algn="l" defTabSz="391135" rtl="0" eaLnBrk="1" latinLnBrk="0" hangingPunct="1">
        <a:spcBef>
          <a:spcPct val="20000"/>
        </a:spcBef>
        <a:buFont typeface="Arial"/>
        <a:buChar char="–"/>
        <a:defRPr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977837" indent="-195567" algn="l" defTabSz="391135" rtl="0" eaLnBrk="1" latinLnBrk="0" hangingPunct="1">
        <a:spcBef>
          <a:spcPct val="20000"/>
        </a:spcBef>
        <a:buFont typeface="Arial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3pPr>
      <a:lvl4pPr marL="1368971" indent="-195567" algn="l" defTabSz="391135" rtl="0" eaLnBrk="1" latinLnBrk="0" hangingPunct="1">
        <a:spcBef>
          <a:spcPct val="20000"/>
        </a:spcBef>
        <a:buFont typeface="Arial"/>
        <a:buChar char="–"/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60106" indent="-195567" algn="l" defTabSz="391135" rtl="0" eaLnBrk="1" latinLnBrk="0" hangingPunct="1">
        <a:spcBef>
          <a:spcPct val="20000"/>
        </a:spcBef>
        <a:buFont typeface="Arial"/>
        <a:buChar char="»"/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5124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42375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3351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324644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35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269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04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3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673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0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7942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077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>
              <a:ext uri="{FF2B5EF4-FFF2-40B4-BE49-F238E27FC236}">
                <a16:creationId xmlns:a16="http://schemas.microsoft.com/office/drawing/2014/main" id="{344DE059-3716-4E77-941A-F748932B21E3}"/>
              </a:ext>
            </a:extLst>
          </p:cNvPr>
          <p:cNvSpPr/>
          <p:nvPr/>
        </p:nvSpPr>
        <p:spPr>
          <a:xfrm>
            <a:off x="0" y="8715531"/>
            <a:ext cx="6858000" cy="1196791"/>
          </a:xfrm>
          <a:prstGeom prst="rect">
            <a:avLst/>
          </a:prstGeom>
          <a:solidFill>
            <a:srgbClr val="4040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FB5B7157-35F3-41D3-975E-20850DC8A444}"/>
              </a:ext>
            </a:extLst>
          </p:cNvPr>
          <p:cNvSpPr/>
          <p:nvPr/>
        </p:nvSpPr>
        <p:spPr>
          <a:xfrm>
            <a:off x="-10273" y="3258422"/>
            <a:ext cx="6867105" cy="3101711"/>
          </a:xfrm>
          <a:prstGeom prst="rect">
            <a:avLst/>
          </a:prstGeom>
          <a:solidFill>
            <a:srgbClr val="F0343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FA926D0-AD0A-4D1F-BAF7-4DDBCCC42DC5}"/>
              </a:ext>
            </a:extLst>
          </p:cNvPr>
          <p:cNvSpPr/>
          <p:nvPr/>
        </p:nvSpPr>
        <p:spPr>
          <a:xfrm>
            <a:off x="0" y="1108783"/>
            <a:ext cx="4158761" cy="2159353"/>
          </a:xfrm>
          <a:prstGeom prst="rect">
            <a:avLst/>
          </a:prstGeom>
          <a:solidFill>
            <a:srgbClr val="4040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9EA331B-2AAA-4112-ADC8-6FAC8EA32B0A}"/>
              </a:ext>
            </a:extLst>
          </p:cNvPr>
          <p:cNvSpPr/>
          <p:nvPr/>
        </p:nvSpPr>
        <p:spPr>
          <a:xfrm>
            <a:off x="-1" y="-1"/>
            <a:ext cx="4175197" cy="1234801"/>
          </a:xfrm>
          <a:prstGeom prst="rect">
            <a:avLst/>
          </a:prstGeom>
          <a:solidFill>
            <a:srgbClr val="F0343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D05CE0DC-1740-4CB7-A7C6-B0E73659B557}"/>
              </a:ext>
            </a:extLst>
          </p:cNvPr>
          <p:cNvSpPr/>
          <p:nvPr/>
        </p:nvSpPr>
        <p:spPr>
          <a:xfrm>
            <a:off x="3408895" y="8792728"/>
            <a:ext cx="199254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5854">
              <a:lnSpc>
                <a:spcPct val="107000"/>
              </a:lnSpc>
              <a:spcAft>
                <a:spcPts val="684"/>
              </a:spcAft>
            </a:pPr>
            <a:r>
              <a:rPr lang="fr-MA" sz="1369" b="1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HOBBIES</a:t>
            </a:r>
            <a:endParaRPr lang="fr-FR" sz="1369" b="1" i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23" name="Table 122">
            <a:extLst>
              <a:ext uri="{FF2B5EF4-FFF2-40B4-BE49-F238E27FC236}">
                <a16:creationId xmlns:a16="http://schemas.microsoft.com/office/drawing/2014/main" id="{4ABB13AA-1BD1-4E3F-A249-F12416CFB988}"/>
              </a:ext>
            </a:extLst>
          </p:cNvPr>
          <p:cNvGraphicFramePr>
            <a:graphicFrameLocks noGrp="1"/>
          </p:cNvGraphicFramePr>
          <p:nvPr/>
        </p:nvGraphicFramePr>
        <p:xfrm>
          <a:off x="3773567" y="9176814"/>
          <a:ext cx="1862084" cy="663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2084">
                  <a:extLst>
                    <a:ext uri="{9D8B030D-6E8A-4147-A177-3AD203B41FA5}">
                      <a16:colId xmlns:a16="http://schemas.microsoft.com/office/drawing/2014/main" val="1372251140"/>
                    </a:ext>
                  </a:extLst>
                </a:gridCol>
              </a:tblGrid>
              <a:tr h="265687">
                <a:tc>
                  <a:txBody>
                    <a:bodyPr/>
                    <a:lstStyle/>
                    <a:p>
                      <a:pPr marL="171450" indent="-171450" algn="l" defTabSz="400827" rtl="0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fr-MA" sz="800" b="0" i="1" kern="1200" dirty="0"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CINÉMA</a:t>
                      </a:r>
                    </a:p>
                    <a:p>
                      <a:pPr marL="171450" indent="-171450" algn="l" defTabSz="400827" rtl="0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fr-MA" sz="800" b="0" i="1" kern="1200" dirty="0"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MUSIC</a:t>
                      </a:r>
                    </a:p>
                    <a:p>
                      <a:pPr marL="171450" indent="-171450" algn="l" defTabSz="400827" rtl="0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fr-MA" sz="800" b="0" i="1" kern="1200" dirty="0"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GAMES</a:t>
                      </a:r>
                    </a:p>
                  </a:txBody>
                  <a:tcPr marL="78226" marR="78226" marT="39113" marB="391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898544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D62D3907-A2B9-4358-9122-0DE82E7203A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51371" y="0"/>
            <a:ext cx="2706629" cy="3268135"/>
          </a:xfrm>
          <a:prstGeom prst="rect">
            <a:avLst/>
          </a:prstGeom>
          <a:noFill/>
          <a:ln w="31750" cmpd="sng">
            <a:noFill/>
            <a:prstDash val="solid"/>
          </a:ln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1C3EE4EF-222A-439A-A83F-93A8F5E514FA}"/>
              </a:ext>
            </a:extLst>
          </p:cNvPr>
          <p:cNvSpPr/>
          <p:nvPr/>
        </p:nvSpPr>
        <p:spPr>
          <a:xfrm>
            <a:off x="-1" y="336892"/>
            <a:ext cx="4158761" cy="3187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fr-F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JOSEPH</a:t>
            </a:r>
            <a:r>
              <a:rPr lang="fr-F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BAHLA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E636B6A-2301-4300-8F79-899330FD796D}"/>
              </a:ext>
            </a:extLst>
          </p:cNvPr>
          <p:cNvSpPr/>
          <p:nvPr/>
        </p:nvSpPr>
        <p:spPr>
          <a:xfrm>
            <a:off x="-25638" y="642801"/>
            <a:ext cx="4167867" cy="255515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725"/>
              </a:spcAft>
            </a:pPr>
            <a:r>
              <a:rPr lang="fr-FR" sz="1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Position </a:t>
            </a:r>
            <a:r>
              <a:rPr lang="fr-FR" sz="16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</a:t>
            </a:r>
            <a:endParaRPr lang="fr-FR" sz="1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6" name="Text Box 5">
            <a:extLst>
              <a:ext uri="{FF2B5EF4-FFF2-40B4-BE49-F238E27FC236}">
                <a16:creationId xmlns:a16="http://schemas.microsoft.com/office/drawing/2014/main" id="{63FC28B8-52E7-4A21-97A6-8E9008431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069" y="1685519"/>
            <a:ext cx="1789677" cy="1314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918" tIns="41459" rIns="82918" bIns="41459" numCol="1" anchor="t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Describe in a few lines your career path, your key skills for the position and your career goals. This is actually an introduction to your cover letter. Describe in a few lines your career path, your key skills for ,,,</a:t>
            </a:r>
            <a:endParaRPr lang="fr-FR" sz="1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6BA2BA3-3A20-48E2-AE94-D9D62FF72A37}"/>
              </a:ext>
            </a:extLst>
          </p:cNvPr>
          <p:cNvSpPr/>
          <p:nvPr/>
        </p:nvSpPr>
        <p:spPr>
          <a:xfrm>
            <a:off x="19784" y="3253307"/>
            <a:ext cx="2914394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MA" sz="1369" b="1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EDUCATION</a:t>
            </a:r>
            <a:endParaRPr lang="fr-FR" sz="1369" b="1" i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599C32E2-D5A1-4812-A9D2-A224007171B6}"/>
              </a:ext>
            </a:extLst>
          </p:cNvPr>
          <p:cNvSpPr/>
          <p:nvPr/>
        </p:nvSpPr>
        <p:spPr>
          <a:xfrm>
            <a:off x="510121" y="3535913"/>
            <a:ext cx="1911290" cy="1218583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noAutofit/>
          </a:bodyPr>
          <a:lstStyle/>
          <a:p>
            <a:pPr marL="164108" indent="-164108" fontAlgn="base">
              <a:lnSpc>
                <a:spcPct val="107000"/>
              </a:lnSpc>
              <a:buFont typeface="Wingdings" panose="05000000000000000000" pitchFamily="2" charset="2"/>
              <a:buChar char="§"/>
              <a:tabLst>
                <a:tab pos="164108" algn="l"/>
              </a:tabLst>
            </a:pPr>
            <a:r>
              <a:rPr lang="en-US" sz="1088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UNIVERSITY OF LOREX</a:t>
            </a:r>
            <a:endParaRPr lang="en-US" sz="1088" b="1" i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88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MASTERS DEGREE</a:t>
            </a:r>
          </a:p>
          <a:p>
            <a:pPr marL="164108" algn="just"/>
            <a:r>
              <a:rPr lang="en-US" sz="997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endParaRPr lang="en-US" sz="997" i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E1A68E-4885-45C6-AD66-C865D668E886}"/>
              </a:ext>
            </a:extLst>
          </p:cNvPr>
          <p:cNvSpPr/>
          <p:nvPr/>
        </p:nvSpPr>
        <p:spPr>
          <a:xfrm>
            <a:off x="3285814" y="3272988"/>
            <a:ext cx="2871418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b="1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</a:t>
            </a:r>
            <a:r>
              <a:rPr lang="f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MA" sz="1369" b="1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EXPERIENCE</a:t>
            </a:r>
            <a:endParaRPr lang="ar-MA" sz="1369" b="1" i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0CEA0946-FA7D-45AE-9402-6FE38B1A8BF9}"/>
              </a:ext>
            </a:extLst>
          </p:cNvPr>
          <p:cNvSpPr/>
          <p:nvPr/>
        </p:nvSpPr>
        <p:spPr>
          <a:xfrm>
            <a:off x="3600446" y="3534497"/>
            <a:ext cx="2088845" cy="988143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spAutoFit/>
          </a:bodyPr>
          <a:lstStyle/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i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</a:t>
            </a:r>
          </a:p>
          <a:p>
            <a:r>
              <a:rPr lang="en-US" sz="997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769BBB0-34AF-4252-8B36-6A0E5CC2DD6D}"/>
              </a:ext>
            </a:extLst>
          </p:cNvPr>
          <p:cNvGrpSpPr/>
          <p:nvPr/>
        </p:nvGrpSpPr>
        <p:grpSpPr>
          <a:xfrm>
            <a:off x="124092" y="8825026"/>
            <a:ext cx="3084037" cy="1014877"/>
            <a:chOff x="2549655" y="8295474"/>
            <a:chExt cx="3084037" cy="1014877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40600902-D107-4E20-BD3A-25E8A5DEA347}"/>
                </a:ext>
              </a:extLst>
            </p:cNvPr>
            <p:cNvSpPr/>
            <p:nvPr/>
          </p:nvSpPr>
          <p:spPr>
            <a:xfrm>
              <a:off x="2549655" y="8295474"/>
              <a:ext cx="1753131" cy="2841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rtl="1">
                <a:lnSpc>
                  <a:spcPct val="107000"/>
                </a:lnSpc>
                <a:spcAft>
                  <a:spcPts val="684"/>
                </a:spcAft>
                <a:buSzPct val="150000"/>
              </a:pPr>
              <a:r>
                <a:rPr lang="fr-MA" sz="1369" b="1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AWARDS</a:t>
              </a:r>
              <a:endParaRPr lang="ar-MA" sz="1369" b="1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</a:endParaRP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23EFA51-6848-4B2D-8A51-15C8DC03FDD2}"/>
                </a:ext>
              </a:extLst>
            </p:cNvPr>
            <p:cNvSpPr/>
            <p:nvPr/>
          </p:nvSpPr>
          <p:spPr>
            <a:xfrm>
              <a:off x="2653615" y="8656326"/>
              <a:ext cx="2980077" cy="6540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spcAft>
                  <a:spcPts val="1200"/>
                </a:spcAft>
                <a:buFont typeface="Wingdings" panose="05000000000000000000" pitchFamily="2" charset="2"/>
                <a:buChar char="§"/>
              </a:pPr>
              <a:r>
                <a:rPr lang="en-US" sz="105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BEST IDEA 2018</a:t>
              </a:r>
            </a:p>
            <a:p>
              <a:pPr marL="164108"/>
              <a:r>
                <a:rPr lang="en-US" sz="8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800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8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8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86A7FF5-4BF6-4FBA-BAB2-2EE05008397B}"/>
              </a:ext>
            </a:extLst>
          </p:cNvPr>
          <p:cNvGrpSpPr/>
          <p:nvPr/>
        </p:nvGrpSpPr>
        <p:grpSpPr>
          <a:xfrm>
            <a:off x="2347806" y="1390810"/>
            <a:ext cx="1699689" cy="1152406"/>
            <a:chOff x="4336109" y="2592929"/>
            <a:chExt cx="1699689" cy="1152406"/>
          </a:xfrm>
        </p:grpSpPr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C9FF82DB-B153-43E9-AFCE-7E08C3133F82}"/>
                </a:ext>
              </a:extLst>
            </p:cNvPr>
            <p:cNvGrpSpPr/>
            <p:nvPr/>
          </p:nvGrpSpPr>
          <p:grpSpPr>
            <a:xfrm>
              <a:off x="4336109" y="2592929"/>
              <a:ext cx="1501973" cy="861970"/>
              <a:chOff x="1341479" y="891885"/>
              <a:chExt cx="1501973" cy="861970"/>
            </a:xfrm>
          </p:grpSpPr>
          <p:grpSp>
            <p:nvGrpSpPr>
              <p:cNvPr id="91" name="Group 90">
                <a:extLst>
                  <a:ext uri="{FF2B5EF4-FFF2-40B4-BE49-F238E27FC236}">
                    <a16:creationId xmlns:a16="http://schemas.microsoft.com/office/drawing/2014/main" id="{87380A9F-6BB8-4422-8F2F-50A05CEAC0AC}"/>
                  </a:ext>
                </a:extLst>
              </p:cNvPr>
              <p:cNvGrpSpPr/>
              <p:nvPr/>
            </p:nvGrpSpPr>
            <p:grpSpPr>
              <a:xfrm>
                <a:off x="1676466" y="926823"/>
                <a:ext cx="1166986" cy="810417"/>
                <a:chOff x="142660" y="929043"/>
                <a:chExt cx="1166986" cy="810417"/>
              </a:xfrm>
            </p:grpSpPr>
            <p:sp>
              <p:nvSpPr>
                <p:cNvPr id="95" name="Rectangle 94">
                  <a:extLst>
                    <a:ext uri="{FF2B5EF4-FFF2-40B4-BE49-F238E27FC236}">
                      <a16:creationId xmlns:a16="http://schemas.microsoft.com/office/drawing/2014/main" id="{578A6A93-105C-49B1-970D-84338D980F14}"/>
                    </a:ext>
                  </a:extLst>
                </p:cNvPr>
                <p:cNvSpPr/>
                <p:nvPr/>
              </p:nvSpPr>
              <p:spPr>
                <a:xfrm>
                  <a:off x="142660" y="1582879"/>
                  <a:ext cx="888064" cy="156581"/>
                </a:xfrm>
                <a:prstGeom prst="rect">
                  <a:avLst/>
                </a:prstGeom>
              </p:spPr>
              <p:txBody>
                <a:bodyPr wrap="none" lIns="0" tIns="0" rIns="0" bIns="0">
                  <a:sp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1">
                    <a:lnSpc>
                      <a:spcPct val="107000"/>
                    </a:lnSpc>
                    <a:spcAft>
                      <a:spcPts val="684"/>
                    </a:spcAft>
                  </a:pPr>
                  <a:r>
                    <a:rPr lang="fr-MA" sz="100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Rabat, Morocco</a:t>
                  </a:r>
                  <a:endParaRPr lang="fr-FR" sz="100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96" name="Rectangle 95">
                  <a:extLst>
                    <a:ext uri="{FF2B5EF4-FFF2-40B4-BE49-F238E27FC236}">
                      <a16:creationId xmlns:a16="http://schemas.microsoft.com/office/drawing/2014/main" id="{600D8D3B-9996-4CFF-A486-7565D503CDF3}"/>
                    </a:ext>
                  </a:extLst>
                </p:cNvPr>
                <p:cNvSpPr/>
                <p:nvPr/>
              </p:nvSpPr>
              <p:spPr>
                <a:xfrm>
                  <a:off x="142660" y="929043"/>
                  <a:ext cx="987450" cy="153888"/>
                </a:xfrm>
                <a:prstGeom prst="rect">
                  <a:avLst/>
                </a:prstGeom>
              </p:spPr>
              <p:txBody>
                <a:bodyPr wrap="none" lIns="0" tIns="0" rIns="0" bIns="0">
                  <a:sp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00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00212600000000</a:t>
                  </a:r>
                  <a:endParaRPr lang="en-US" sz="105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97" name="Rectangle 96">
                  <a:extLst>
                    <a:ext uri="{FF2B5EF4-FFF2-40B4-BE49-F238E27FC236}">
                      <a16:creationId xmlns:a16="http://schemas.microsoft.com/office/drawing/2014/main" id="{45112ABE-559A-4E4B-8FA1-BBB76FA37373}"/>
                    </a:ext>
                  </a:extLst>
                </p:cNvPr>
                <p:cNvSpPr/>
                <p:nvPr/>
              </p:nvSpPr>
              <p:spPr>
                <a:xfrm>
                  <a:off x="142660" y="1254604"/>
                  <a:ext cx="1166986" cy="153888"/>
                </a:xfrm>
                <a:prstGeom prst="rect">
                  <a:avLst/>
                </a:prstGeom>
              </p:spPr>
              <p:txBody>
                <a:bodyPr wrap="none" lIns="0" tIns="0" rIns="0" bIns="0">
                  <a:sp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00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info@bestfreecv.com</a:t>
                  </a:r>
                  <a:endParaRPr lang="fr-FR" sz="100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p:grpSp>
          <p:sp>
            <p:nvSpPr>
              <p:cNvPr id="92" name="شكل حر 78">
                <a:extLst>
                  <a:ext uri="{FF2B5EF4-FFF2-40B4-BE49-F238E27FC236}">
                    <a16:creationId xmlns:a16="http://schemas.microsoft.com/office/drawing/2014/main" id="{0CB9006E-C69B-436F-8485-14CD898C4F8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373599" y="1554997"/>
                <a:ext cx="131694" cy="198858"/>
              </a:xfrm>
              <a:custGeom>
                <a:avLst/>
                <a:gdLst>
                  <a:gd name="connsiteX0" fmla="*/ 1316986 w 2647950"/>
                  <a:gd name="connsiteY0" fmla="*/ 704850 h 3976070"/>
                  <a:gd name="connsiteX1" fmla="*/ 776597 w 2647950"/>
                  <a:gd name="connsiteY1" fmla="*/ 1245239 h 3976070"/>
                  <a:gd name="connsiteX2" fmla="*/ 1316986 w 2647950"/>
                  <a:gd name="connsiteY2" fmla="*/ 1785628 h 3976070"/>
                  <a:gd name="connsiteX3" fmla="*/ 1857375 w 2647950"/>
                  <a:gd name="connsiteY3" fmla="*/ 1245239 h 3976070"/>
                  <a:gd name="connsiteX4" fmla="*/ 1316986 w 2647950"/>
                  <a:gd name="connsiteY4" fmla="*/ 704850 h 3976070"/>
                  <a:gd name="connsiteX5" fmla="*/ 1323975 w 2647950"/>
                  <a:gd name="connsiteY5" fmla="*/ 0 h 3976070"/>
                  <a:gd name="connsiteX6" fmla="*/ 2647950 w 2647950"/>
                  <a:gd name="connsiteY6" fmla="*/ 1323975 h 3976070"/>
                  <a:gd name="connsiteX7" fmla="*/ 2421836 w 2647950"/>
                  <a:gd name="connsiteY7" fmla="*/ 2064222 h 3976070"/>
                  <a:gd name="connsiteX8" fmla="*/ 2358543 w 2647950"/>
                  <a:gd name="connsiteY8" fmla="*/ 2148863 h 3976070"/>
                  <a:gd name="connsiteX9" fmla="*/ 1334733 w 2647950"/>
                  <a:gd name="connsiteY9" fmla="*/ 3976070 h 3976070"/>
                  <a:gd name="connsiteX10" fmla="*/ 273757 w 2647950"/>
                  <a:gd name="connsiteY10" fmla="*/ 2127934 h 3976070"/>
                  <a:gd name="connsiteX11" fmla="*/ 226114 w 2647950"/>
                  <a:gd name="connsiteY11" fmla="*/ 2064222 h 3976070"/>
                  <a:gd name="connsiteX12" fmla="*/ 0 w 2647950"/>
                  <a:gd name="connsiteY12" fmla="*/ 1323975 h 3976070"/>
                  <a:gd name="connsiteX13" fmla="*/ 1323975 w 2647950"/>
                  <a:gd name="connsiteY13" fmla="*/ 0 h 39760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647950" h="3976070">
                    <a:moveTo>
                      <a:pt x="1316986" y="704850"/>
                    </a:moveTo>
                    <a:cubicBezTo>
                      <a:pt x="1018537" y="704850"/>
                      <a:pt x="776597" y="946790"/>
                      <a:pt x="776597" y="1245239"/>
                    </a:cubicBezTo>
                    <a:cubicBezTo>
                      <a:pt x="776597" y="1543688"/>
                      <a:pt x="1018537" y="1785628"/>
                      <a:pt x="1316986" y="1785628"/>
                    </a:cubicBezTo>
                    <a:cubicBezTo>
                      <a:pt x="1615435" y="1785628"/>
                      <a:pt x="1857375" y="1543688"/>
                      <a:pt x="1857375" y="1245239"/>
                    </a:cubicBezTo>
                    <a:cubicBezTo>
                      <a:pt x="1857375" y="946790"/>
                      <a:pt x="1615435" y="704850"/>
                      <a:pt x="1316986" y="704850"/>
                    </a:cubicBezTo>
                    <a:close/>
                    <a:moveTo>
                      <a:pt x="1323975" y="0"/>
                    </a:moveTo>
                    <a:cubicBezTo>
                      <a:pt x="2055186" y="0"/>
                      <a:pt x="2647950" y="592764"/>
                      <a:pt x="2647950" y="1323975"/>
                    </a:cubicBezTo>
                    <a:cubicBezTo>
                      <a:pt x="2647950" y="1598179"/>
                      <a:pt x="2564593" y="1852914"/>
                      <a:pt x="2421836" y="2064222"/>
                    </a:cubicBezTo>
                    <a:lnTo>
                      <a:pt x="2358543" y="2148863"/>
                    </a:lnTo>
                    <a:lnTo>
                      <a:pt x="1334733" y="3976070"/>
                    </a:lnTo>
                    <a:lnTo>
                      <a:pt x="273757" y="2127934"/>
                    </a:lnTo>
                    <a:lnTo>
                      <a:pt x="226114" y="2064222"/>
                    </a:lnTo>
                    <a:cubicBezTo>
                      <a:pt x="83358" y="1852914"/>
                      <a:pt x="0" y="1598179"/>
                      <a:pt x="0" y="1323975"/>
                    </a:cubicBezTo>
                    <a:cubicBezTo>
                      <a:pt x="0" y="592764"/>
                      <a:pt x="592764" y="0"/>
                      <a:pt x="132397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793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1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fr-MA" sz="2800">
                  <a:solidFill>
                    <a:schemeClr val="bg1"/>
                  </a:solidFill>
                </a:endParaRPr>
              </a:p>
            </p:txBody>
          </p:sp>
          <p:sp>
            <p:nvSpPr>
              <p:cNvPr id="93" name="شكل حر 85">
                <a:extLst>
                  <a:ext uri="{FF2B5EF4-FFF2-40B4-BE49-F238E27FC236}">
                    <a16:creationId xmlns:a16="http://schemas.microsoft.com/office/drawing/2014/main" id="{D31312D1-BF1B-4A8F-9DD1-456442795E3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341479" y="1256455"/>
                <a:ext cx="185933" cy="132573"/>
              </a:xfrm>
              <a:custGeom>
                <a:avLst/>
                <a:gdLst>
                  <a:gd name="connsiteX0" fmla="*/ 3316236 w 8372474"/>
                  <a:gd name="connsiteY0" fmla="*/ 3531540 h 5981701"/>
                  <a:gd name="connsiteX1" fmla="*/ 1307076 w 8372474"/>
                  <a:gd name="connsiteY1" fmla="*/ 5537782 h 5981701"/>
                  <a:gd name="connsiteX2" fmla="*/ 7035211 w 8372474"/>
                  <a:gd name="connsiteY2" fmla="*/ 5534939 h 5981701"/>
                  <a:gd name="connsiteX3" fmla="*/ 5064612 w 8372474"/>
                  <a:gd name="connsiteY3" fmla="*/ 3558654 h 5981701"/>
                  <a:gd name="connsiteX4" fmla="*/ 4317667 w 8372474"/>
                  <a:gd name="connsiteY4" fmla="*/ 4306522 h 5981701"/>
                  <a:gd name="connsiteX5" fmla="*/ 4091217 w 8372474"/>
                  <a:gd name="connsiteY5" fmla="*/ 4308903 h 5981701"/>
                  <a:gd name="connsiteX6" fmla="*/ 7887285 w 8372474"/>
                  <a:gd name="connsiteY6" fmla="*/ 736631 h 5981701"/>
                  <a:gd name="connsiteX7" fmla="*/ 5379748 w 8372474"/>
                  <a:gd name="connsiteY7" fmla="*/ 3243523 h 5981701"/>
                  <a:gd name="connsiteX8" fmla="*/ 7665088 w 8372474"/>
                  <a:gd name="connsiteY8" fmla="*/ 5527516 h 5981701"/>
                  <a:gd name="connsiteX9" fmla="*/ 7884020 w 8372474"/>
                  <a:gd name="connsiteY9" fmla="*/ 5078798 h 5981701"/>
                  <a:gd name="connsiteX10" fmla="*/ 7887285 w 8372474"/>
                  <a:gd name="connsiteY10" fmla="*/ 736631 h 5981701"/>
                  <a:gd name="connsiteX11" fmla="*/ 494711 w 8372474"/>
                  <a:gd name="connsiteY11" fmla="*/ 712818 h 5981701"/>
                  <a:gd name="connsiteX12" fmla="*/ 497974 w 8372474"/>
                  <a:gd name="connsiteY12" fmla="*/ 5054986 h 5981701"/>
                  <a:gd name="connsiteX13" fmla="*/ 716862 w 8372474"/>
                  <a:gd name="connsiteY13" fmla="*/ 5503704 h 5981701"/>
                  <a:gd name="connsiteX14" fmla="*/ 3001739 w 8372474"/>
                  <a:gd name="connsiteY14" fmla="*/ 3219711 h 5981701"/>
                  <a:gd name="connsiteX15" fmla="*/ 881060 w 8372474"/>
                  <a:gd name="connsiteY15" fmla="*/ 472017 h 5981701"/>
                  <a:gd name="connsiteX16" fmla="*/ 4067173 w 8372474"/>
                  <a:gd name="connsiteY16" fmla="*/ 3655748 h 5981701"/>
                  <a:gd name="connsiteX17" fmla="*/ 4212429 w 8372474"/>
                  <a:gd name="connsiteY17" fmla="*/ 3729567 h 5981701"/>
                  <a:gd name="connsiteX18" fmla="*/ 4348161 w 8372474"/>
                  <a:gd name="connsiteY18" fmla="*/ 3641461 h 5981701"/>
                  <a:gd name="connsiteX19" fmla="*/ 7519985 w 8372474"/>
                  <a:gd name="connsiteY19" fmla="*/ 472017 h 5981701"/>
                  <a:gd name="connsiteX20" fmla="*/ 892290 w 8372474"/>
                  <a:gd name="connsiteY20" fmla="*/ 0 h 5981701"/>
                  <a:gd name="connsiteX21" fmla="*/ 7480184 w 8372474"/>
                  <a:gd name="connsiteY21" fmla="*/ 0 h 5981701"/>
                  <a:gd name="connsiteX22" fmla="*/ 8372474 w 8372474"/>
                  <a:gd name="connsiteY22" fmla="*/ 892290 h 5981701"/>
                  <a:gd name="connsiteX23" fmla="*/ 8372474 w 8372474"/>
                  <a:gd name="connsiteY23" fmla="*/ 5089411 h 5981701"/>
                  <a:gd name="connsiteX24" fmla="*/ 7480184 w 8372474"/>
                  <a:gd name="connsiteY24" fmla="*/ 5981701 h 5981701"/>
                  <a:gd name="connsiteX25" fmla="*/ 892290 w 8372474"/>
                  <a:gd name="connsiteY25" fmla="*/ 5981701 h 5981701"/>
                  <a:gd name="connsiteX26" fmla="*/ 0 w 8372474"/>
                  <a:gd name="connsiteY26" fmla="*/ 5089411 h 5981701"/>
                  <a:gd name="connsiteX27" fmla="*/ 0 w 8372474"/>
                  <a:gd name="connsiteY27" fmla="*/ 892290 h 5981701"/>
                  <a:gd name="connsiteX28" fmla="*/ 892290 w 8372474"/>
                  <a:gd name="connsiteY28" fmla="*/ 0 h 59817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8372474" h="5981701">
                    <a:moveTo>
                      <a:pt x="3316236" y="3531540"/>
                    </a:moveTo>
                    <a:lnTo>
                      <a:pt x="1307076" y="5537782"/>
                    </a:lnTo>
                    <a:lnTo>
                      <a:pt x="7035211" y="5534939"/>
                    </a:lnTo>
                    <a:lnTo>
                      <a:pt x="5064612" y="3558654"/>
                    </a:lnTo>
                    <a:lnTo>
                      <a:pt x="4317667" y="4306522"/>
                    </a:lnTo>
                    <a:cubicBezTo>
                      <a:pt x="4246947" y="4383516"/>
                      <a:pt x="4152413" y="4365259"/>
                      <a:pt x="4091217" y="4308903"/>
                    </a:cubicBezTo>
                    <a:close/>
                    <a:moveTo>
                      <a:pt x="7887285" y="736631"/>
                    </a:moveTo>
                    <a:lnTo>
                      <a:pt x="5379748" y="3243523"/>
                    </a:lnTo>
                    <a:lnTo>
                      <a:pt x="7665088" y="5527516"/>
                    </a:lnTo>
                    <a:cubicBezTo>
                      <a:pt x="7783318" y="5489862"/>
                      <a:pt x="7896785" y="5392677"/>
                      <a:pt x="7884020" y="5078798"/>
                    </a:cubicBezTo>
                    <a:cubicBezTo>
                      <a:pt x="7877170" y="3582196"/>
                      <a:pt x="7894135" y="2233232"/>
                      <a:pt x="7887285" y="736631"/>
                    </a:cubicBezTo>
                    <a:close/>
                    <a:moveTo>
                      <a:pt x="494711" y="712818"/>
                    </a:moveTo>
                    <a:cubicBezTo>
                      <a:pt x="487861" y="2209420"/>
                      <a:pt x="504824" y="3558384"/>
                      <a:pt x="497974" y="5054986"/>
                    </a:cubicBezTo>
                    <a:cubicBezTo>
                      <a:pt x="485212" y="5368865"/>
                      <a:pt x="598656" y="5466050"/>
                      <a:pt x="716862" y="5503704"/>
                    </a:cubicBezTo>
                    <a:lnTo>
                      <a:pt x="3001739" y="3219711"/>
                    </a:lnTo>
                    <a:close/>
                    <a:moveTo>
                      <a:pt x="881060" y="472017"/>
                    </a:moveTo>
                    <a:lnTo>
                      <a:pt x="4067173" y="3655748"/>
                    </a:lnTo>
                    <a:cubicBezTo>
                      <a:pt x="4101304" y="3685117"/>
                      <a:pt x="4099716" y="3719248"/>
                      <a:pt x="4212429" y="3729567"/>
                    </a:cubicBezTo>
                    <a:cubicBezTo>
                      <a:pt x="4298154" y="3712104"/>
                      <a:pt x="4312442" y="3685118"/>
                      <a:pt x="4348161" y="3641461"/>
                    </a:cubicBezTo>
                    <a:lnTo>
                      <a:pt x="7519985" y="472017"/>
                    </a:lnTo>
                    <a:close/>
                    <a:moveTo>
                      <a:pt x="892290" y="0"/>
                    </a:moveTo>
                    <a:lnTo>
                      <a:pt x="7480184" y="0"/>
                    </a:lnTo>
                    <a:cubicBezTo>
                      <a:pt x="7972982" y="0"/>
                      <a:pt x="8372474" y="399492"/>
                      <a:pt x="8372474" y="892290"/>
                    </a:cubicBezTo>
                    <a:lnTo>
                      <a:pt x="8372474" y="5089411"/>
                    </a:lnTo>
                    <a:cubicBezTo>
                      <a:pt x="8372474" y="5582209"/>
                      <a:pt x="7972982" y="5981701"/>
                      <a:pt x="7480184" y="5981701"/>
                    </a:cubicBezTo>
                    <a:lnTo>
                      <a:pt x="892290" y="5981701"/>
                    </a:lnTo>
                    <a:cubicBezTo>
                      <a:pt x="399492" y="5981701"/>
                      <a:pt x="0" y="5582209"/>
                      <a:pt x="0" y="5089411"/>
                    </a:cubicBezTo>
                    <a:lnTo>
                      <a:pt x="0" y="892290"/>
                    </a:lnTo>
                    <a:cubicBezTo>
                      <a:pt x="0" y="399492"/>
                      <a:pt x="399492" y="0"/>
                      <a:pt x="89229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1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fr-MA" sz="2800">
                  <a:solidFill>
                    <a:schemeClr val="bg1"/>
                  </a:solidFill>
                </a:endParaRPr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2A233C98-BDBD-4CE8-A405-1D771D218C2C}"/>
                  </a:ext>
                </a:extLst>
              </p:cNvPr>
              <p:cNvSpPr/>
              <p:nvPr/>
            </p:nvSpPr>
            <p:spPr>
              <a:xfrm>
                <a:off x="1342588" y="891885"/>
                <a:ext cx="198858" cy="198858"/>
              </a:xfrm>
              <a:custGeom>
                <a:avLst/>
                <a:gdLst>
                  <a:gd name="connsiteX0" fmla="*/ 67377 w 108660"/>
                  <a:gd name="connsiteY0" fmla="*/ 71902 h 115365"/>
                  <a:gd name="connsiteX1" fmla="*/ 70853 w 108660"/>
                  <a:gd name="connsiteY1" fmla="*/ 73629 h 115365"/>
                  <a:gd name="connsiteX2" fmla="*/ 86114 w 108660"/>
                  <a:gd name="connsiteY2" fmla="*/ 100034 h 115365"/>
                  <a:gd name="connsiteX3" fmla="*/ 84836 w 108660"/>
                  <a:gd name="connsiteY3" fmla="*/ 104841 h 115365"/>
                  <a:gd name="connsiteX4" fmla="*/ 76774 w 108660"/>
                  <a:gd name="connsiteY4" fmla="*/ 109523 h 115365"/>
                  <a:gd name="connsiteX5" fmla="*/ 71978 w 108660"/>
                  <a:gd name="connsiteY5" fmla="*/ 108243 h 115365"/>
                  <a:gd name="connsiteX6" fmla="*/ 56717 w 108660"/>
                  <a:gd name="connsiteY6" fmla="*/ 81838 h 115365"/>
                  <a:gd name="connsiteX7" fmla="*/ 57995 w 108660"/>
                  <a:gd name="connsiteY7" fmla="*/ 77031 h 115365"/>
                  <a:gd name="connsiteX8" fmla="*/ 66057 w 108660"/>
                  <a:gd name="connsiteY8" fmla="*/ 72349 h 115365"/>
                  <a:gd name="connsiteX9" fmla="*/ 67377 w 108660"/>
                  <a:gd name="connsiteY9" fmla="*/ 71902 h 115365"/>
                  <a:gd name="connsiteX10" fmla="*/ 90660 w 108660"/>
                  <a:gd name="connsiteY10" fmla="*/ 11963 h 115365"/>
                  <a:gd name="connsiteX11" fmla="*/ 108660 w 108660"/>
                  <a:gd name="connsiteY11" fmla="*/ 29963 h 115365"/>
                  <a:gd name="connsiteX12" fmla="*/ 90660 w 108660"/>
                  <a:gd name="connsiteY12" fmla="*/ 47963 h 115365"/>
                  <a:gd name="connsiteX13" fmla="*/ 72660 w 108660"/>
                  <a:gd name="connsiteY13" fmla="*/ 29963 h 115365"/>
                  <a:gd name="connsiteX14" fmla="*/ 90660 w 108660"/>
                  <a:gd name="connsiteY14" fmla="*/ 11963 h 115365"/>
                  <a:gd name="connsiteX15" fmla="*/ 12883 w 108660"/>
                  <a:gd name="connsiteY15" fmla="*/ 10583 h 115365"/>
                  <a:gd name="connsiteX16" fmla="*/ 28856 w 108660"/>
                  <a:gd name="connsiteY16" fmla="*/ 38492 h 115365"/>
                  <a:gd name="connsiteX17" fmla="*/ 29670 w 108660"/>
                  <a:gd name="connsiteY17" fmla="*/ 68633 h 115365"/>
                  <a:gd name="connsiteX18" fmla="*/ 54537 w 108660"/>
                  <a:gd name="connsiteY18" fmla="*/ 82872 h 115365"/>
                  <a:gd name="connsiteX19" fmla="*/ 70535 w 108660"/>
                  <a:gd name="connsiteY19" fmla="*/ 110710 h 115365"/>
                  <a:gd name="connsiteX20" fmla="*/ 56894 w 108660"/>
                  <a:gd name="connsiteY20" fmla="*/ 115365 h 115365"/>
                  <a:gd name="connsiteX21" fmla="*/ 45294 w 108660"/>
                  <a:gd name="connsiteY21" fmla="*/ 110850 h 115365"/>
                  <a:gd name="connsiteX22" fmla="*/ 20 w 108660"/>
                  <a:gd name="connsiteY22" fmla="*/ 26785 h 115365"/>
                  <a:gd name="connsiteX23" fmla="*/ 3356 w 108660"/>
                  <a:gd name="connsiteY23" fmla="*/ 17711 h 115365"/>
                  <a:gd name="connsiteX24" fmla="*/ 12883 w 108660"/>
                  <a:gd name="connsiteY24" fmla="*/ 10583 h 115365"/>
                  <a:gd name="connsiteX25" fmla="*/ 26146 w 108660"/>
                  <a:gd name="connsiteY25" fmla="*/ 27 h 115365"/>
                  <a:gd name="connsiteX26" fmla="*/ 29622 w 108660"/>
                  <a:gd name="connsiteY26" fmla="*/ 1755 h 115365"/>
                  <a:gd name="connsiteX27" fmla="*/ 44882 w 108660"/>
                  <a:gd name="connsiteY27" fmla="*/ 28160 h 115365"/>
                  <a:gd name="connsiteX28" fmla="*/ 43605 w 108660"/>
                  <a:gd name="connsiteY28" fmla="*/ 32967 h 115365"/>
                  <a:gd name="connsiteX29" fmla="*/ 35542 w 108660"/>
                  <a:gd name="connsiteY29" fmla="*/ 37649 h 115365"/>
                  <a:gd name="connsiteX30" fmla="*/ 30747 w 108660"/>
                  <a:gd name="connsiteY30" fmla="*/ 36368 h 115365"/>
                  <a:gd name="connsiteX31" fmla="*/ 15486 w 108660"/>
                  <a:gd name="connsiteY31" fmla="*/ 9963 h 115365"/>
                  <a:gd name="connsiteX32" fmla="*/ 16764 w 108660"/>
                  <a:gd name="connsiteY32" fmla="*/ 5156 h 115365"/>
                  <a:gd name="connsiteX33" fmla="*/ 24826 w 108660"/>
                  <a:gd name="connsiteY33" fmla="*/ 474 h 115365"/>
                  <a:gd name="connsiteX34" fmla="*/ 26146 w 108660"/>
                  <a:gd name="connsiteY34" fmla="*/ 27 h 1153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108660" h="115365">
                    <a:moveTo>
                      <a:pt x="67377" y="71902"/>
                    </a:moveTo>
                    <a:cubicBezTo>
                      <a:pt x="68734" y="71731"/>
                      <a:pt x="70124" y="72369"/>
                      <a:pt x="70853" y="73629"/>
                    </a:cubicBezTo>
                    <a:lnTo>
                      <a:pt x="86114" y="100034"/>
                    </a:lnTo>
                    <a:cubicBezTo>
                      <a:pt x="87085" y="101715"/>
                      <a:pt x="86513" y="103867"/>
                      <a:pt x="84836" y="104841"/>
                    </a:cubicBezTo>
                    <a:lnTo>
                      <a:pt x="76774" y="109523"/>
                    </a:lnTo>
                    <a:cubicBezTo>
                      <a:pt x="75097" y="110497"/>
                      <a:pt x="72950" y="109924"/>
                      <a:pt x="71978" y="108243"/>
                    </a:cubicBezTo>
                    <a:lnTo>
                      <a:pt x="56717" y="81838"/>
                    </a:lnTo>
                    <a:cubicBezTo>
                      <a:pt x="55746" y="80157"/>
                      <a:pt x="56318" y="78005"/>
                      <a:pt x="57995" y="77031"/>
                    </a:cubicBezTo>
                    <a:lnTo>
                      <a:pt x="66057" y="72349"/>
                    </a:lnTo>
                    <a:cubicBezTo>
                      <a:pt x="66477" y="72106"/>
                      <a:pt x="66925" y="71959"/>
                      <a:pt x="67377" y="71902"/>
                    </a:cubicBezTo>
                    <a:close/>
                    <a:moveTo>
                      <a:pt x="90660" y="11963"/>
                    </a:moveTo>
                    <a:cubicBezTo>
                      <a:pt x="100601" y="11963"/>
                      <a:pt x="108660" y="20022"/>
                      <a:pt x="108660" y="29963"/>
                    </a:cubicBezTo>
                    <a:cubicBezTo>
                      <a:pt x="108660" y="39904"/>
                      <a:pt x="100601" y="47963"/>
                      <a:pt x="90660" y="47963"/>
                    </a:cubicBezTo>
                    <a:cubicBezTo>
                      <a:pt x="80719" y="47963"/>
                      <a:pt x="72660" y="39904"/>
                      <a:pt x="72660" y="29963"/>
                    </a:cubicBezTo>
                    <a:cubicBezTo>
                      <a:pt x="72660" y="20022"/>
                      <a:pt x="80719" y="11963"/>
                      <a:pt x="90660" y="11963"/>
                    </a:cubicBezTo>
                    <a:close/>
                    <a:moveTo>
                      <a:pt x="12883" y="10583"/>
                    </a:moveTo>
                    <a:lnTo>
                      <a:pt x="28856" y="38492"/>
                    </a:lnTo>
                    <a:cubicBezTo>
                      <a:pt x="19525" y="44628"/>
                      <a:pt x="25413" y="61107"/>
                      <a:pt x="29670" y="68633"/>
                    </a:cubicBezTo>
                    <a:cubicBezTo>
                      <a:pt x="34137" y="76158"/>
                      <a:pt x="44638" y="88577"/>
                      <a:pt x="54537" y="82872"/>
                    </a:cubicBezTo>
                    <a:lnTo>
                      <a:pt x="70535" y="110710"/>
                    </a:lnTo>
                    <a:cubicBezTo>
                      <a:pt x="62330" y="115705"/>
                      <a:pt x="59819" y="115213"/>
                      <a:pt x="56894" y="115365"/>
                    </a:cubicBezTo>
                    <a:cubicBezTo>
                      <a:pt x="52780" y="115307"/>
                      <a:pt x="47969" y="112616"/>
                      <a:pt x="45294" y="110850"/>
                    </a:cubicBezTo>
                    <a:cubicBezTo>
                      <a:pt x="32483" y="102989"/>
                      <a:pt x="-936" y="61099"/>
                      <a:pt x="20" y="26785"/>
                    </a:cubicBezTo>
                    <a:cubicBezTo>
                      <a:pt x="137" y="22672"/>
                      <a:pt x="1794" y="19675"/>
                      <a:pt x="3356" y="17711"/>
                    </a:cubicBezTo>
                    <a:cubicBezTo>
                      <a:pt x="5476" y="15116"/>
                      <a:pt x="9518" y="12492"/>
                      <a:pt x="12883" y="10583"/>
                    </a:cubicBezTo>
                    <a:close/>
                    <a:moveTo>
                      <a:pt x="26146" y="27"/>
                    </a:moveTo>
                    <a:cubicBezTo>
                      <a:pt x="27503" y="-144"/>
                      <a:pt x="28893" y="494"/>
                      <a:pt x="29622" y="1755"/>
                    </a:cubicBezTo>
                    <a:lnTo>
                      <a:pt x="44882" y="28160"/>
                    </a:lnTo>
                    <a:cubicBezTo>
                      <a:pt x="45854" y="29841"/>
                      <a:pt x="45282" y="31993"/>
                      <a:pt x="43605" y="32967"/>
                    </a:cubicBezTo>
                    <a:lnTo>
                      <a:pt x="35542" y="37649"/>
                    </a:lnTo>
                    <a:cubicBezTo>
                      <a:pt x="33866" y="38622"/>
                      <a:pt x="31719" y="38049"/>
                      <a:pt x="30747" y="36368"/>
                    </a:cubicBezTo>
                    <a:lnTo>
                      <a:pt x="15486" y="9963"/>
                    </a:lnTo>
                    <a:cubicBezTo>
                      <a:pt x="14515" y="8282"/>
                      <a:pt x="15087" y="6130"/>
                      <a:pt x="16764" y="5156"/>
                    </a:cubicBezTo>
                    <a:lnTo>
                      <a:pt x="24826" y="474"/>
                    </a:lnTo>
                    <a:cubicBezTo>
                      <a:pt x="25245" y="231"/>
                      <a:pt x="25694" y="84"/>
                      <a:pt x="26146" y="2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fr-MA" sz="2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D0BD8D0E-C7E9-43F9-BC81-7BF6C87019AD}"/>
                </a:ext>
              </a:extLst>
            </p:cNvPr>
            <p:cNvGrpSpPr/>
            <p:nvPr/>
          </p:nvGrpSpPr>
          <p:grpSpPr>
            <a:xfrm>
              <a:off x="4386069" y="3605056"/>
              <a:ext cx="1649729" cy="140279"/>
              <a:chOff x="4386069" y="3605056"/>
              <a:chExt cx="1649729" cy="140279"/>
            </a:xfrm>
          </p:grpSpPr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8E7FE09E-2212-46BC-A6B4-C3921F76610B}"/>
                  </a:ext>
                </a:extLst>
              </p:cNvPr>
              <p:cNvSpPr/>
              <p:nvPr/>
            </p:nvSpPr>
            <p:spPr>
              <a:xfrm>
                <a:off x="4610925" y="3605056"/>
                <a:ext cx="1424873" cy="136147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fr-MA" sz="100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29 </a:t>
                </a:r>
                <a:r>
                  <a:rPr lang="fr-MA" sz="1000" i="1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years</a:t>
                </a:r>
                <a:r>
                  <a:rPr lang="fr-MA" sz="100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fr-MA" sz="1000" i="1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old</a:t>
                </a:r>
                <a:endParaRPr lang="fr-FR" sz="10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88" name="Heart 87">
                <a:extLst>
                  <a:ext uri="{FF2B5EF4-FFF2-40B4-BE49-F238E27FC236}">
                    <a16:creationId xmlns:a16="http://schemas.microsoft.com/office/drawing/2014/main" id="{D0803422-899D-4195-ACD9-71B1372EB79F}"/>
                  </a:ext>
                </a:extLst>
              </p:cNvPr>
              <p:cNvSpPr/>
              <p:nvPr/>
            </p:nvSpPr>
            <p:spPr>
              <a:xfrm>
                <a:off x="4386069" y="3620559"/>
                <a:ext cx="124776" cy="124776"/>
              </a:xfrm>
              <a:prstGeom prst="hear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115" name="Rectangle 114">
            <a:extLst>
              <a:ext uri="{FF2B5EF4-FFF2-40B4-BE49-F238E27FC236}">
                <a16:creationId xmlns:a16="http://schemas.microsoft.com/office/drawing/2014/main" id="{CFE1A68E-4885-45C6-AD66-C865D668E886}"/>
              </a:ext>
            </a:extLst>
          </p:cNvPr>
          <p:cNvSpPr/>
          <p:nvPr/>
        </p:nvSpPr>
        <p:spPr>
          <a:xfrm>
            <a:off x="28840" y="1316950"/>
            <a:ext cx="2290126" cy="265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PROFILE</a:t>
            </a:r>
            <a:endParaRPr lang="ar-MA" sz="1369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82838A2-C8F7-48EC-AAD9-0BDF35CF634C}"/>
              </a:ext>
            </a:extLst>
          </p:cNvPr>
          <p:cNvSpPr/>
          <p:nvPr/>
        </p:nvSpPr>
        <p:spPr>
          <a:xfrm>
            <a:off x="124092" y="6762586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200" i="1" dirty="0">
                <a:solidFill>
                  <a:srgbClr val="4346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Professional</a:t>
            </a:r>
            <a:endParaRPr lang="fr-FR" sz="1369" i="1" dirty="0">
              <a:solidFill>
                <a:srgbClr val="43464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282838A2-C8F7-48EC-AAD9-0BDF35CF634C}"/>
              </a:ext>
            </a:extLst>
          </p:cNvPr>
          <p:cNvSpPr/>
          <p:nvPr/>
        </p:nvSpPr>
        <p:spPr>
          <a:xfrm>
            <a:off x="46024" y="6389221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369" b="1" i="1" dirty="0">
                <a:solidFill>
                  <a:srgbClr val="F0343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SKILLS</a:t>
            </a:r>
            <a:endParaRPr lang="fr-FR" sz="1369" b="1" i="1" dirty="0">
              <a:solidFill>
                <a:srgbClr val="F03434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9DB1A263-4539-469D-A653-02B25702121A}"/>
              </a:ext>
            </a:extLst>
          </p:cNvPr>
          <p:cNvSpPr/>
          <p:nvPr/>
        </p:nvSpPr>
        <p:spPr>
          <a:xfrm>
            <a:off x="3625496" y="6679681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200" i="1" dirty="0" err="1">
                <a:solidFill>
                  <a:srgbClr val="4346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Languages</a:t>
            </a:r>
            <a:endParaRPr lang="fr-FR" sz="1200" i="1" dirty="0">
              <a:solidFill>
                <a:srgbClr val="43464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137C96F-C0E7-42A7-BE69-3F4A360AE545}"/>
              </a:ext>
            </a:extLst>
          </p:cNvPr>
          <p:cNvGrpSpPr/>
          <p:nvPr/>
        </p:nvGrpSpPr>
        <p:grpSpPr>
          <a:xfrm>
            <a:off x="193077" y="7129106"/>
            <a:ext cx="2843302" cy="1395700"/>
            <a:chOff x="-2467388" y="4922652"/>
            <a:chExt cx="2843302" cy="1395700"/>
          </a:xfrm>
        </p:grpSpPr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43F65FD3-273E-4A3C-8945-155A51B677D7}"/>
                </a:ext>
              </a:extLst>
            </p:cNvPr>
            <p:cNvSpPr/>
            <p:nvPr/>
          </p:nvSpPr>
          <p:spPr>
            <a:xfrm>
              <a:off x="-2463980" y="4922652"/>
              <a:ext cx="2839894" cy="183672"/>
            </a:xfrm>
            <a:prstGeom prst="rect">
              <a:avLst/>
            </a:prstGeom>
            <a:solidFill>
              <a:srgbClr val="404040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CC67CBF2-A63F-4047-A4CC-C44EB31F221D}"/>
                </a:ext>
              </a:extLst>
            </p:cNvPr>
            <p:cNvSpPr/>
            <p:nvPr/>
          </p:nvSpPr>
          <p:spPr>
            <a:xfrm>
              <a:off x="-2465229" y="4925985"/>
              <a:ext cx="2614720" cy="183672"/>
            </a:xfrm>
            <a:prstGeom prst="rect">
              <a:avLst/>
            </a:prstGeom>
            <a:solidFill>
              <a:srgbClr val="F03434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MS WORD</a:t>
              </a: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641EE66C-35B6-4E81-8727-FCF128688204}"/>
                </a:ext>
              </a:extLst>
            </p:cNvPr>
            <p:cNvSpPr/>
            <p:nvPr/>
          </p:nvSpPr>
          <p:spPr>
            <a:xfrm>
              <a:off x="-2463980" y="5230397"/>
              <a:ext cx="2839894" cy="183672"/>
            </a:xfrm>
            <a:prstGeom prst="rect">
              <a:avLst/>
            </a:prstGeom>
            <a:solidFill>
              <a:srgbClr val="404040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0D7D001C-082E-4E54-9C35-9075D57CE01F}"/>
                </a:ext>
              </a:extLst>
            </p:cNvPr>
            <p:cNvSpPr/>
            <p:nvPr/>
          </p:nvSpPr>
          <p:spPr>
            <a:xfrm>
              <a:off x="-2465230" y="5234778"/>
              <a:ext cx="2205146" cy="183672"/>
            </a:xfrm>
            <a:prstGeom prst="rect">
              <a:avLst/>
            </a:prstGeom>
            <a:solidFill>
              <a:srgbClr val="F03434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PHOTOSHOP</a:t>
              </a: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4911FBFF-BBD9-4C1D-936F-84BC1E20916E}"/>
                </a:ext>
              </a:extLst>
            </p:cNvPr>
            <p:cNvSpPr/>
            <p:nvPr/>
          </p:nvSpPr>
          <p:spPr>
            <a:xfrm>
              <a:off x="-2464475" y="5537182"/>
              <a:ext cx="2839894" cy="183672"/>
            </a:xfrm>
            <a:prstGeom prst="rect">
              <a:avLst/>
            </a:prstGeom>
            <a:solidFill>
              <a:srgbClr val="404040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820C8A3B-70EF-40F0-AD65-5E0E09E5E2AF}"/>
                </a:ext>
              </a:extLst>
            </p:cNvPr>
            <p:cNvSpPr/>
            <p:nvPr/>
          </p:nvSpPr>
          <p:spPr>
            <a:xfrm>
              <a:off x="-2465725" y="5538920"/>
              <a:ext cx="2419203" cy="183672"/>
            </a:xfrm>
            <a:prstGeom prst="rect">
              <a:avLst/>
            </a:prstGeom>
            <a:solidFill>
              <a:srgbClr val="F03434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POWERPOINT</a:t>
              </a: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B8386E2A-2976-4366-A283-131E5C8727BF}"/>
                </a:ext>
              </a:extLst>
            </p:cNvPr>
            <p:cNvSpPr/>
            <p:nvPr/>
          </p:nvSpPr>
          <p:spPr>
            <a:xfrm>
              <a:off x="-2466138" y="5836800"/>
              <a:ext cx="2839894" cy="183672"/>
            </a:xfrm>
            <a:prstGeom prst="rect">
              <a:avLst/>
            </a:prstGeom>
            <a:solidFill>
              <a:srgbClr val="404040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835BE317-7AF5-4349-879C-26AAD7D627A4}"/>
                </a:ext>
              </a:extLst>
            </p:cNvPr>
            <p:cNvSpPr/>
            <p:nvPr/>
          </p:nvSpPr>
          <p:spPr>
            <a:xfrm>
              <a:off x="-2467387" y="5838537"/>
              <a:ext cx="2208347" cy="183672"/>
            </a:xfrm>
            <a:prstGeom prst="rect">
              <a:avLst/>
            </a:prstGeom>
            <a:solidFill>
              <a:srgbClr val="F03434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INDESIGN</a:t>
              </a: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EFB314BA-7613-4D5B-8D38-0DE8125AECAF}"/>
                </a:ext>
              </a:extLst>
            </p:cNvPr>
            <p:cNvSpPr/>
            <p:nvPr/>
          </p:nvSpPr>
          <p:spPr>
            <a:xfrm>
              <a:off x="-2466138" y="6132942"/>
              <a:ext cx="2839894" cy="183672"/>
            </a:xfrm>
            <a:prstGeom prst="rect">
              <a:avLst/>
            </a:prstGeom>
            <a:solidFill>
              <a:srgbClr val="404040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AF8BF109-ADD8-45CB-9152-407A97D24CAC}"/>
                </a:ext>
              </a:extLst>
            </p:cNvPr>
            <p:cNvSpPr/>
            <p:nvPr/>
          </p:nvSpPr>
          <p:spPr>
            <a:xfrm>
              <a:off x="-2467388" y="6134680"/>
              <a:ext cx="2208344" cy="183672"/>
            </a:xfrm>
            <a:prstGeom prst="rect">
              <a:avLst/>
            </a:prstGeom>
            <a:solidFill>
              <a:srgbClr val="F03434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ILLUSTATOR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1ADDFA5-491D-4244-B52A-7B971DE306F0}"/>
              </a:ext>
            </a:extLst>
          </p:cNvPr>
          <p:cNvGrpSpPr/>
          <p:nvPr/>
        </p:nvGrpSpPr>
        <p:grpSpPr>
          <a:xfrm>
            <a:off x="3625496" y="7114087"/>
            <a:ext cx="2850004" cy="1411868"/>
            <a:chOff x="-4689086" y="9070766"/>
            <a:chExt cx="2850004" cy="1411868"/>
          </a:xfrm>
        </p:grpSpPr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FC4D0F17-4993-456B-A4DB-161BCAF29A56}"/>
                </a:ext>
              </a:extLst>
            </p:cNvPr>
            <p:cNvSpPr/>
            <p:nvPr/>
          </p:nvSpPr>
          <p:spPr>
            <a:xfrm>
              <a:off x="-4678976" y="9386552"/>
              <a:ext cx="2839894" cy="183672"/>
            </a:xfrm>
            <a:prstGeom prst="rect">
              <a:avLst/>
            </a:prstGeom>
            <a:solidFill>
              <a:srgbClr val="404040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7AAC1004-5914-473C-86D6-72B32246CA3B}"/>
                </a:ext>
              </a:extLst>
            </p:cNvPr>
            <p:cNvSpPr/>
            <p:nvPr/>
          </p:nvSpPr>
          <p:spPr>
            <a:xfrm>
              <a:off x="-4680225" y="9388290"/>
              <a:ext cx="2715122" cy="183672"/>
            </a:xfrm>
            <a:prstGeom prst="rect">
              <a:avLst/>
            </a:prstGeom>
            <a:solidFill>
              <a:srgbClr val="F03434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ENGLISH</a:t>
              </a: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EA9E4A89-DF12-4378-AD3E-26DA061EBBF5}"/>
                </a:ext>
              </a:extLst>
            </p:cNvPr>
            <p:cNvSpPr/>
            <p:nvPr/>
          </p:nvSpPr>
          <p:spPr>
            <a:xfrm>
              <a:off x="-4682641" y="9700600"/>
              <a:ext cx="2839894" cy="183672"/>
            </a:xfrm>
            <a:prstGeom prst="rect">
              <a:avLst/>
            </a:prstGeom>
            <a:solidFill>
              <a:srgbClr val="404040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E278A67C-0154-4D31-AD54-54550789B75E}"/>
                </a:ext>
              </a:extLst>
            </p:cNvPr>
            <p:cNvSpPr/>
            <p:nvPr/>
          </p:nvSpPr>
          <p:spPr>
            <a:xfrm>
              <a:off x="-4683891" y="9702338"/>
              <a:ext cx="2373504" cy="183672"/>
            </a:xfrm>
            <a:prstGeom prst="rect">
              <a:avLst/>
            </a:prstGeom>
            <a:solidFill>
              <a:srgbClr val="F03434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SPANISH</a:t>
              </a:r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C88452F1-4179-435D-820E-BD5772F38CFE}"/>
                </a:ext>
              </a:extLst>
            </p:cNvPr>
            <p:cNvSpPr/>
            <p:nvPr/>
          </p:nvSpPr>
          <p:spPr>
            <a:xfrm>
              <a:off x="-4682641" y="9987239"/>
              <a:ext cx="2839894" cy="183672"/>
            </a:xfrm>
            <a:prstGeom prst="rect">
              <a:avLst/>
            </a:prstGeom>
            <a:solidFill>
              <a:srgbClr val="404040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E3AE7CAA-FF47-443A-88B5-8C5BEDCD7B7E}"/>
                </a:ext>
              </a:extLst>
            </p:cNvPr>
            <p:cNvSpPr/>
            <p:nvPr/>
          </p:nvSpPr>
          <p:spPr>
            <a:xfrm>
              <a:off x="-4683891" y="9988335"/>
              <a:ext cx="1896295" cy="183672"/>
            </a:xfrm>
            <a:prstGeom prst="rect">
              <a:avLst/>
            </a:prstGeom>
            <a:solidFill>
              <a:srgbClr val="F03434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GERMAN</a:t>
              </a:r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239F46CA-2DF3-43CE-A744-8181122F3C29}"/>
                </a:ext>
              </a:extLst>
            </p:cNvPr>
            <p:cNvSpPr/>
            <p:nvPr/>
          </p:nvSpPr>
          <p:spPr>
            <a:xfrm>
              <a:off x="-4687837" y="10297224"/>
              <a:ext cx="2839894" cy="183672"/>
            </a:xfrm>
            <a:prstGeom prst="rect">
              <a:avLst/>
            </a:prstGeom>
            <a:solidFill>
              <a:srgbClr val="404040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6D5C8C45-F70E-48F1-8147-B3BD6C08AEC1}"/>
                </a:ext>
              </a:extLst>
            </p:cNvPr>
            <p:cNvSpPr/>
            <p:nvPr/>
          </p:nvSpPr>
          <p:spPr>
            <a:xfrm>
              <a:off x="-4689086" y="10298962"/>
              <a:ext cx="1180565" cy="183672"/>
            </a:xfrm>
            <a:prstGeom prst="rect">
              <a:avLst/>
            </a:prstGeom>
            <a:solidFill>
              <a:srgbClr val="F03434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RUSSIAN</a:t>
              </a:r>
            </a:p>
          </p:txBody>
        </p: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BFEE34D4-3B47-4281-9C52-14A666F43942}"/>
                </a:ext>
              </a:extLst>
            </p:cNvPr>
            <p:cNvSpPr/>
            <p:nvPr/>
          </p:nvSpPr>
          <p:spPr>
            <a:xfrm>
              <a:off x="-4687837" y="9070766"/>
              <a:ext cx="2839894" cy="183672"/>
            </a:xfrm>
            <a:prstGeom prst="rect">
              <a:avLst/>
            </a:prstGeom>
            <a:solidFill>
              <a:srgbClr val="404040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FC821F5A-C734-43E9-AF4C-9E0AA3555724}"/>
                </a:ext>
              </a:extLst>
            </p:cNvPr>
            <p:cNvSpPr/>
            <p:nvPr/>
          </p:nvSpPr>
          <p:spPr>
            <a:xfrm>
              <a:off x="-4689086" y="9072504"/>
              <a:ext cx="2715122" cy="183672"/>
            </a:xfrm>
            <a:prstGeom prst="rect">
              <a:avLst/>
            </a:prstGeom>
            <a:solidFill>
              <a:srgbClr val="F03434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ARABIC</a:t>
              </a:r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CA2DC255-2947-4B82-B9FA-B8868109BA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9396" y="2670692"/>
            <a:ext cx="497466" cy="497466"/>
          </a:xfrm>
          <a:prstGeom prst="roundRect">
            <a:avLst/>
          </a:prstGeom>
          <a:ln w="25400">
            <a:solidFill>
              <a:srgbClr val="43464F"/>
            </a:solidFill>
          </a:ln>
        </p:spPr>
      </p:pic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645EA590-03C1-4F0C-9AD3-D6A60800C977}"/>
              </a:ext>
            </a:extLst>
          </p:cNvPr>
          <p:cNvCxnSpPr>
            <a:cxnSpLocks/>
            <a:stCxn id="66" idx="0"/>
          </p:cNvCxnSpPr>
          <p:nvPr/>
        </p:nvCxnSpPr>
        <p:spPr>
          <a:xfrm flipH="1">
            <a:off x="3423280" y="8715531"/>
            <a:ext cx="5720" cy="1196892"/>
          </a:xfrm>
          <a:prstGeom prst="line">
            <a:avLst/>
          </a:prstGeom>
          <a:ln w="9525">
            <a:solidFill>
              <a:schemeClr val="bg1"/>
            </a:solidFill>
            <a:prstDash val="dash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B5C134E-287C-498A-9150-0C74AAA713FC}"/>
              </a:ext>
            </a:extLst>
          </p:cNvPr>
          <p:cNvCxnSpPr>
            <a:cxnSpLocks/>
            <a:stCxn id="64" idx="1"/>
            <a:endCxn id="64" idx="3"/>
          </p:cNvCxnSpPr>
          <p:nvPr/>
        </p:nvCxnSpPr>
        <p:spPr>
          <a:xfrm>
            <a:off x="-10273" y="4809278"/>
            <a:ext cx="6867105" cy="0"/>
          </a:xfrm>
          <a:prstGeom prst="line">
            <a:avLst/>
          </a:prstGeom>
          <a:ln w="508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Subtitle 2">
            <a:extLst>
              <a:ext uri="{FF2B5EF4-FFF2-40B4-BE49-F238E27FC236}">
                <a16:creationId xmlns:a16="http://schemas.microsoft.com/office/drawing/2014/main" id="{B2734155-ABA2-469B-A22E-8B428E1E9ADB}"/>
              </a:ext>
            </a:extLst>
          </p:cNvPr>
          <p:cNvSpPr/>
          <p:nvPr/>
        </p:nvSpPr>
        <p:spPr>
          <a:xfrm>
            <a:off x="1458606" y="5244221"/>
            <a:ext cx="1875895" cy="999363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spAutoFit/>
          </a:bodyPr>
          <a:lstStyle/>
          <a:p>
            <a:pPr marL="164108" indent="-164108" fontAlgn="base">
              <a:lnSpc>
                <a:spcPct val="107000"/>
              </a:lnSpc>
              <a:buFont typeface="Wingdings" panose="05000000000000000000" pitchFamily="2" charset="2"/>
              <a:buChar char="§"/>
              <a:tabLst>
                <a:tab pos="164108" algn="l"/>
              </a:tabLst>
            </a:pPr>
            <a:r>
              <a:rPr lang="en-US" sz="1088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UNIVERSITY OF LOREX</a:t>
            </a:r>
            <a:endParaRPr lang="en-US" sz="1088" b="1" i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88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MASTERS DEGREE</a:t>
            </a:r>
          </a:p>
          <a:p>
            <a:pPr marL="164108" algn="just"/>
            <a:r>
              <a:rPr lang="en-US" sz="997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8F373D1-769B-4870-8B70-201D5E8522F7}"/>
              </a:ext>
            </a:extLst>
          </p:cNvPr>
          <p:cNvGrpSpPr/>
          <p:nvPr/>
        </p:nvGrpSpPr>
        <p:grpSpPr>
          <a:xfrm>
            <a:off x="203914" y="3673656"/>
            <a:ext cx="336628" cy="1238882"/>
            <a:chOff x="31409" y="3673656"/>
            <a:chExt cx="336628" cy="1238882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2EAF2369-590E-455F-B03C-9227FFD7C307}"/>
                </a:ext>
              </a:extLst>
            </p:cNvPr>
            <p:cNvSpPr/>
            <p:nvPr/>
          </p:nvSpPr>
          <p:spPr>
            <a:xfrm>
              <a:off x="31409" y="4727172"/>
              <a:ext cx="185366" cy="18536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1C05CFA-45A5-4B4B-86EC-464EEDB08F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4092" y="3673656"/>
              <a:ext cx="0" cy="1070201"/>
            </a:xfrm>
            <a:prstGeom prst="line">
              <a:avLst/>
            </a:prstGeom>
            <a:ln w="508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61477D9-5008-4F19-91E2-01A4807A77F3}"/>
                </a:ext>
              </a:extLst>
            </p:cNvPr>
            <p:cNvCxnSpPr/>
            <p:nvPr/>
          </p:nvCxnSpPr>
          <p:spPr>
            <a:xfrm>
              <a:off x="99252" y="3675135"/>
              <a:ext cx="268785" cy="0"/>
            </a:xfrm>
            <a:prstGeom prst="line">
              <a:avLst/>
            </a:prstGeom>
            <a:ln w="508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0E5AECFA-24D8-49AD-B973-3EF8E28DBCC7}"/>
              </a:ext>
            </a:extLst>
          </p:cNvPr>
          <p:cNvGrpSpPr/>
          <p:nvPr/>
        </p:nvGrpSpPr>
        <p:grpSpPr>
          <a:xfrm flipV="1">
            <a:off x="1134241" y="4715521"/>
            <a:ext cx="336628" cy="677437"/>
            <a:chOff x="31409" y="4235101"/>
            <a:chExt cx="336628" cy="677437"/>
          </a:xfrm>
        </p:grpSpPr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7AEBAC73-717D-4C00-BBDE-3C774538DE7A}"/>
                </a:ext>
              </a:extLst>
            </p:cNvPr>
            <p:cNvSpPr/>
            <p:nvPr/>
          </p:nvSpPr>
          <p:spPr>
            <a:xfrm>
              <a:off x="31409" y="4727172"/>
              <a:ext cx="185366" cy="18536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84B25BC2-4A04-4419-941C-2958C213E3D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4092" y="4235101"/>
              <a:ext cx="0" cy="498745"/>
            </a:xfrm>
            <a:prstGeom prst="line">
              <a:avLst/>
            </a:prstGeom>
            <a:ln w="508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CDBF742-0B72-42FF-82D4-A8063B5566FC}"/>
                </a:ext>
              </a:extLst>
            </p:cNvPr>
            <p:cNvCxnSpPr/>
            <p:nvPr/>
          </p:nvCxnSpPr>
          <p:spPr>
            <a:xfrm>
              <a:off x="99252" y="4240722"/>
              <a:ext cx="268785" cy="0"/>
            </a:xfrm>
            <a:prstGeom prst="line">
              <a:avLst/>
            </a:prstGeom>
            <a:ln w="508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Subtitle 2">
            <a:extLst>
              <a:ext uri="{FF2B5EF4-FFF2-40B4-BE49-F238E27FC236}">
                <a16:creationId xmlns:a16="http://schemas.microsoft.com/office/drawing/2014/main" id="{49B5933E-C53A-4550-A734-77476747D434}"/>
              </a:ext>
            </a:extLst>
          </p:cNvPr>
          <p:cNvSpPr/>
          <p:nvPr/>
        </p:nvSpPr>
        <p:spPr>
          <a:xfrm>
            <a:off x="4773507" y="5253703"/>
            <a:ext cx="1896956" cy="988143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spAutoFit/>
          </a:bodyPr>
          <a:lstStyle/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i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</a:t>
            </a:r>
          </a:p>
          <a:p>
            <a:r>
              <a:rPr lang="en-US" sz="997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40F1B43C-4BAA-4C81-BEED-8924B55E1E47}"/>
              </a:ext>
            </a:extLst>
          </p:cNvPr>
          <p:cNvGrpSpPr/>
          <p:nvPr/>
        </p:nvGrpSpPr>
        <p:grpSpPr>
          <a:xfrm>
            <a:off x="3288939" y="3668353"/>
            <a:ext cx="336628" cy="1228871"/>
            <a:chOff x="31409" y="3683667"/>
            <a:chExt cx="336628" cy="1228871"/>
          </a:xfrm>
        </p:grpSpPr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23AE8092-370B-496A-B093-FDAC6894C5EE}"/>
                </a:ext>
              </a:extLst>
            </p:cNvPr>
            <p:cNvSpPr/>
            <p:nvPr/>
          </p:nvSpPr>
          <p:spPr>
            <a:xfrm>
              <a:off x="31409" y="4727172"/>
              <a:ext cx="185366" cy="18536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E634E93F-7556-446E-A5E5-C2A981A05CA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4092" y="3683667"/>
              <a:ext cx="0" cy="1070201"/>
            </a:xfrm>
            <a:prstGeom prst="line">
              <a:avLst/>
            </a:prstGeom>
            <a:ln w="508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A7CD4E24-5456-4634-AFF9-E6CF43350837}"/>
                </a:ext>
              </a:extLst>
            </p:cNvPr>
            <p:cNvCxnSpPr/>
            <p:nvPr/>
          </p:nvCxnSpPr>
          <p:spPr>
            <a:xfrm>
              <a:off x="99252" y="3685146"/>
              <a:ext cx="268785" cy="0"/>
            </a:xfrm>
            <a:prstGeom prst="line">
              <a:avLst/>
            </a:prstGeom>
            <a:ln w="508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688874E5-7745-48D4-93E7-8EB7CF2FAEA7}"/>
              </a:ext>
            </a:extLst>
          </p:cNvPr>
          <p:cNvGrpSpPr/>
          <p:nvPr/>
        </p:nvGrpSpPr>
        <p:grpSpPr>
          <a:xfrm flipV="1">
            <a:off x="4470204" y="4717688"/>
            <a:ext cx="336628" cy="677437"/>
            <a:chOff x="31409" y="4235101"/>
            <a:chExt cx="336628" cy="677437"/>
          </a:xfrm>
        </p:grpSpPr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1AB346E8-094B-43F7-8754-4D0551C96977}"/>
                </a:ext>
              </a:extLst>
            </p:cNvPr>
            <p:cNvSpPr/>
            <p:nvPr/>
          </p:nvSpPr>
          <p:spPr>
            <a:xfrm>
              <a:off x="31409" y="4727172"/>
              <a:ext cx="185366" cy="18536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663D4689-6C4E-44CE-96EB-B365CEC1A60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4092" y="4235101"/>
              <a:ext cx="0" cy="498745"/>
            </a:xfrm>
            <a:prstGeom prst="line">
              <a:avLst/>
            </a:prstGeom>
            <a:ln w="508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EBDC90E4-A952-4120-B7FD-76C98992C432}"/>
                </a:ext>
              </a:extLst>
            </p:cNvPr>
            <p:cNvCxnSpPr/>
            <p:nvPr/>
          </p:nvCxnSpPr>
          <p:spPr>
            <a:xfrm>
              <a:off x="99252" y="4240722"/>
              <a:ext cx="268785" cy="0"/>
            </a:xfrm>
            <a:prstGeom prst="line">
              <a:avLst/>
            </a:prstGeom>
            <a:ln w="508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BC12A44C-15A6-435C-A2E6-DFD6B052FCA9}"/>
              </a:ext>
            </a:extLst>
          </p:cNvPr>
          <p:cNvSpPr/>
          <p:nvPr/>
        </p:nvSpPr>
        <p:spPr>
          <a:xfrm rot="16200000">
            <a:off x="2702991" y="4061018"/>
            <a:ext cx="116249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 2030 To Dec 2032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7EA1D4FF-9856-49D5-9D80-30A325E4369C}"/>
              </a:ext>
            </a:extLst>
          </p:cNvPr>
          <p:cNvSpPr/>
          <p:nvPr/>
        </p:nvSpPr>
        <p:spPr>
          <a:xfrm rot="16200000">
            <a:off x="3861775" y="5483035"/>
            <a:ext cx="116249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 2030 To Dec 2032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D985D3A1-AEF1-4229-8DDA-A66A8BDD1DB0}"/>
              </a:ext>
            </a:extLst>
          </p:cNvPr>
          <p:cNvSpPr/>
          <p:nvPr/>
        </p:nvSpPr>
        <p:spPr>
          <a:xfrm rot="16200000">
            <a:off x="511579" y="5468310"/>
            <a:ext cx="116249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 2030 To Dec 2032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321D2F55-8956-4CB7-BA60-164283853853}"/>
              </a:ext>
            </a:extLst>
          </p:cNvPr>
          <p:cNvSpPr/>
          <p:nvPr/>
        </p:nvSpPr>
        <p:spPr>
          <a:xfrm rot="16200000">
            <a:off x="-412238" y="4078738"/>
            <a:ext cx="116249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 2030 To Dec 2032</a:t>
            </a:r>
          </a:p>
        </p:txBody>
      </p:sp>
    </p:spTree>
    <p:extLst>
      <p:ext uri="{BB962C8B-B14F-4D97-AF65-F5344CB8AC3E}">
        <p14:creationId xmlns:p14="http://schemas.microsoft.com/office/powerpoint/2010/main" val="16976642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1790</TotalTime>
  <Words>204</Words>
  <Application>Microsoft Office PowerPoint</Application>
  <PresentationFormat>A4 Paper (210x297 mm)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Open Sans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جميع الحقوق محفوظة لموقع  www.bestfreecv.com</dc:title>
  <dc:creator>YOUSSEFF BAHLA</dc:creator>
  <cp:keywords>جميع الحقوق محفوظة لموقع  www.bestfreecv.com</cp:keywords>
  <cp:lastModifiedBy>YOUSSEF BAHLA</cp:lastModifiedBy>
  <cp:revision>226</cp:revision>
  <dcterms:created xsi:type="dcterms:W3CDTF">2015-07-03T12:55:42Z</dcterms:created>
  <dcterms:modified xsi:type="dcterms:W3CDTF">2020-06-08T12:21:48Z</dcterms:modified>
  <cp:category>جميع الحقوق محفوظة لموقع  www.bestfreecv.com</cp:category>
</cp:coreProperties>
</file>